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4"/>
  </p:normalViewPr>
  <p:slideViewPr>
    <p:cSldViewPr snapToGrid="0">
      <p:cViewPr varScale="1">
        <p:scale>
          <a:sx n="125" d="100"/>
          <a:sy n="125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01479ac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01479acc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d9c67055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d9c67055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1622d5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1622d5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9c67055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9c67055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1d9112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1d9112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2407e20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2407e20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2407e20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2407e20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2407e20c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2407e20c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01479ac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01479ac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01479ac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01479acc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2" descr="Side view of hands writing in a notebook at a cafe"/>
          <p:cNvPicPr preferRelativeResize="0"/>
          <p:nvPr/>
        </p:nvPicPr>
        <p:blipFill rotWithShape="1">
          <a:blip r:embed="rId2">
            <a:alphaModFix/>
          </a:blip>
          <a:srcRect l="9050" t="12064" r="54351" b="26446"/>
          <a:stretch/>
        </p:blipFill>
        <p:spPr>
          <a:xfrm>
            <a:off x="1" y="-5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/>
          <p:nvPr/>
        </p:nvSpPr>
        <p:spPr>
          <a:xfrm>
            <a:off x="1650" y="0"/>
            <a:ext cx="45687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3" name="Google Shape;103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sldNum" idx="12"/>
          </p:nvPr>
        </p:nvSpPr>
        <p:spPr>
          <a:xfrm>
            <a:off x="8536300" y="4749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3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Component Detail"/>
          <p:cNvPicPr preferRelativeResize="0"/>
          <p:nvPr/>
        </p:nvPicPr>
        <p:blipFill rotWithShape="1">
          <a:blip r:embed="rId4">
            <a:alphaModFix/>
          </a:blip>
          <a:srcRect t="3655" b="20500"/>
          <a:stretch/>
        </p:blipFill>
        <p:spPr>
          <a:xfrm>
            <a:off x="5181200" y="1645500"/>
            <a:ext cx="3471224" cy="197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8" name="Google Shape;138;p17"/>
          <p:cNvSpPr txBox="1">
            <a:spLocks noGrp="1"/>
          </p:cNvSpPr>
          <p:nvPr>
            <p:ph type="ctrTitle"/>
          </p:nvPr>
        </p:nvSpPr>
        <p:spPr>
          <a:xfrm>
            <a:off x="391675" y="1399750"/>
            <a:ext cx="4586725" cy="3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Network Device Monitoring &amp; Building Wide Connectivity</a:t>
            </a:r>
            <a:endParaRPr dirty="0"/>
          </a:p>
        </p:txBody>
      </p:sp>
      <p:sp>
        <p:nvSpPr>
          <p:cNvPr id="139" name="Google Shape;139;p17"/>
          <p:cNvSpPr txBox="1">
            <a:spLocks noGrp="1"/>
          </p:cNvSpPr>
          <p:nvPr>
            <p:ph type="subTitle" idx="1"/>
          </p:nvPr>
        </p:nvSpPr>
        <p:spPr>
          <a:xfrm>
            <a:off x="4864625" y="4144150"/>
            <a:ext cx="37878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Dustin Cogan, IT Director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Hayward- Assistant Director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Maquoketa Community Schools- Iowa</a:t>
            </a:r>
            <a:endParaRPr/>
          </a:p>
        </p:txBody>
      </p:sp>
      <p:pic>
        <p:nvPicPr>
          <p:cNvPr id="140" name="Google Shape;140;p17" descr="Mobile View"/>
          <p:cNvPicPr preferRelativeResize="0"/>
          <p:nvPr/>
        </p:nvPicPr>
        <p:blipFill rotWithShape="1">
          <a:blip r:embed="rId6">
            <a:alphaModFix/>
          </a:blip>
          <a:srcRect l="-384" r="23473" b="16352"/>
          <a:stretch/>
        </p:blipFill>
        <p:spPr>
          <a:xfrm>
            <a:off x="8271300" y="2337575"/>
            <a:ext cx="872700" cy="18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144150"/>
            <a:ext cx="1219114" cy="9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475"/>
            <a:ext cx="9143999" cy="48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123225" y="481475"/>
            <a:ext cx="3857700" cy="3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Preferred Vendor: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“Exclusive Pricing Brainstorm Special”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20-25% Off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 International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-Victoria Pelosi- Booth- 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6375" y="3655875"/>
            <a:ext cx="1487625" cy="14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4633175" y="631175"/>
            <a:ext cx="3988500" cy="3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• 25 devices - $550 + $215 annual Support &amp; Maintenance</a:t>
            </a: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• 50 devices - $1,075 + $215 annual Support &amp; Maintenance</a:t>
            </a: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• 100 devices - $1,965 + 20% annual Support &amp; Maintenance</a:t>
            </a: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</a:rPr>
              <a:t>• For larger device counts, please advise</a:t>
            </a:r>
            <a:r>
              <a:rPr lang="en" sz="1200">
                <a:solidFill>
                  <a:srgbClr val="222222"/>
                </a:solidFill>
              </a:rPr>
              <a:t> </a:t>
            </a:r>
            <a:endParaRPr sz="12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28599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4294967295"/>
          </p:nvPr>
        </p:nvSpPr>
        <p:spPr>
          <a:xfrm>
            <a:off x="4542975" y="1376352"/>
            <a:ext cx="4080000" cy="32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Why Network Monitoring Is Essential?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Demonstration of existing network options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Demonstration of setup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Partner Vendor For This Product (Special for Brainstorm Only)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Questions</a:t>
            </a:r>
            <a:endParaRPr sz="1800" dirty="0"/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75" y="2935725"/>
            <a:ext cx="2971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727800" y="422675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Network Monitoring Essential?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618450" y="1546674"/>
            <a:ext cx="3114900" cy="275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latin typeface="Lato"/>
                <a:ea typeface="Lato"/>
                <a:cs typeface="Lato"/>
                <a:sym typeface="Lato"/>
              </a:rPr>
              <a:t>Today’s Network Demands </a:t>
            </a:r>
            <a:endParaRPr u="sng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SIS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VOIP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Security Cameras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Door Access Systems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Time Clocks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Digital Signage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PA Systems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State Testing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Internet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Fire Systems/ Alarm Systems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Others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618450" y="4399954"/>
            <a:ext cx="7907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The networking demands in today’s schools are far greater than they have ever been.</a:t>
            </a:r>
            <a:endParaRPr b="1" dirty="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FE2F3"/>
                </a:solidFill>
                <a:latin typeface="Lato"/>
                <a:ea typeface="Lato"/>
                <a:cs typeface="Lato"/>
                <a:sym typeface="Lato"/>
              </a:rPr>
              <a:t>I do not see this slowing down any time soon, but instead increasing in the foreseeable future.</a:t>
            </a:r>
            <a:endParaRPr b="1" dirty="0">
              <a:solidFill>
                <a:srgbClr val="CFE2F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300950" y="2043550"/>
            <a:ext cx="5421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Lato"/>
                <a:ea typeface="Lato"/>
                <a:cs typeface="Lato"/>
                <a:sym typeface="Lato"/>
              </a:rPr>
              <a:t>VS</a:t>
            </a:r>
            <a:endParaRPr sz="1800" b="1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6453450" y="1546675"/>
            <a:ext cx="2072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Yesterday’s Demands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Internet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body" idx="2"/>
          </p:nvPr>
        </p:nvSpPr>
        <p:spPr>
          <a:xfrm>
            <a:off x="5174225" y="641675"/>
            <a:ext cx="3374400" cy="42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How Do you Know Closet/Uplink/Downlink Bandwidth Utilization?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How do you know if you should erate for additional bandwidth?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How do you plan network connections beyond one year?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66666"/>
                </a:solidFill>
              </a:rPr>
              <a:t>----------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666666"/>
                </a:solidFill>
              </a:rPr>
              <a:t>Important Thought:  Purchase enough bandwidth to sustain and expand programs while keeping budget sustainability in mind and the impact to the overall picture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b="1">
                <a:solidFill>
                  <a:srgbClr val="666666"/>
                </a:solidFill>
              </a:rPr>
              <a:t>----------</a:t>
            </a:r>
            <a:endParaRPr sz="1600" b="1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340550" y="135262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Intermapper?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350" y="174575"/>
            <a:ext cx="6056251" cy="496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340550" y="135262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am I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notified?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550" y="637402"/>
            <a:ext cx="6065452" cy="44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8525" y="1235500"/>
            <a:ext cx="3300900" cy="3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is Necessary Also From Outside Your Network Looking In…...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175" y="2350150"/>
            <a:ext cx="5900827" cy="26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4089" y="107425"/>
            <a:ext cx="5120764" cy="22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9975"/>
            <a:ext cx="8839199" cy="4436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425" y="152400"/>
            <a:ext cx="705390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Macintosh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Raleway</vt:lpstr>
      <vt:lpstr>Lato</vt:lpstr>
      <vt:lpstr>Streamline</vt:lpstr>
      <vt:lpstr>Network Device Monitoring &amp; Building Wide Connectivity</vt:lpstr>
      <vt:lpstr>Outline</vt:lpstr>
      <vt:lpstr>Why is Network Monitoring Essential?</vt:lpstr>
      <vt:lpstr>Problem statement</vt:lpstr>
      <vt:lpstr>What is Intermapper?</vt:lpstr>
      <vt:lpstr>How am I  notified?</vt:lpstr>
      <vt:lpstr>Monitoring is Necessary Also From Outside Your Network Looking In…...</vt:lpstr>
      <vt:lpstr>PowerPoint Presentation</vt:lpstr>
      <vt:lpstr>PowerPoint Presentation</vt:lpstr>
      <vt:lpstr>PowerPoint Presentation</vt:lpstr>
      <vt:lpstr>Preferred Vendor:  “Exclusive Pricing Brainstorm Special” 20-25% Off  SHI International -Victoria Pelosi- Booth- 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Device Monitoring &amp; Building Wide Connectivity</dc:title>
  <cp:lastModifiedBy>Microsoft Office User</cp:lastModifiedBy>
  <cp:revision>2</cp:revision>
  <dcterms:modified xsi:type="dcterms:W3CDTF">2019-03-05T04:02:24Z</dcterms:modified>
</cp:coreProperties>
</file>